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5"/>
    <p:restoredTop sz="93578"/>
  </p:normalViewPr>
  <p:slideViewPr>
    <p:cSldViewPr snapToGrid="0" snapToObjects="1">
      <p:cViewPr varScale="1">
        <p:scale>
          <a:sx n="71" d="100"/>
          <a:sy n="71" d="100"/>
        </p:scale>
        <p:origin x="19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87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5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79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59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61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76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48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96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90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81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30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FDB7E-B3A3-E54C-8C5A-7EEDD6182E0D}" type="datetimeFigureOut">
              <a:rPr kumimoji="1" lang="ko-KR" altLang="en-US" smtClean="0"/>
              <a:t>2017-06-14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3F0EF-F732-D444-B2AF-F3A698CC2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02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&#51088;&#48148;%20&#49884;&#50672;%20&#50689;&#49345;.mo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22475"/>
            <a:ext cx="9144000" cy="1128270"/>
          </a:xfrm>
        </p:spPr>
        <p:txBody>
          <a:bodyPr/>
          <a:lstStyle/>
          <a:p>
            <a:r>
              <a:rPr kumimoji="1" lang="ko-KR" altLang="en-US" spc="300" dirty="0">
                <a:latin typeface="+mj-ea"/>
              </a:rPr>
              <a:t>자바 기말고사 프로젝트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7400260" y="4827181"/>
            <a:ext cx="2970028" cy="786809"/>
          </a:xfrm>
        </p:spPr>
        <p:txBody>
          <a:bodyPr>
            <a:normAutofit/>
          </a:bodyPr>
          <a:lstStyle/>
          <a:p>
            <a:r>
              <a:rPr kumimoji="1" lang="ko-KR" altLang="en-US" sz="2000" spc="300" dirty="0">
                <a:latin typeface="+mn-ea"/>
              </a:rPr>
              <a:t>미디어소프트웨어</a:t>
            </a:r>
            <a:endParaRPr kumimoji="1" lang="en-US" altLang="ko-KR" sz="2000" spc="300" dirty="0">
              <a:latin typeface="+mn-ea"/>
            </a:endParaRPr>
          </a:p>
          <a:p>
            <a:r>
              <a:rPr kumimoji="1" lang="en-US" altLang="ko-KR" sz="2000" spc="300" dirty="0">
                <a:latin typeface="+mn-ea"/>
              </a:rPr>
              <a:t>201611059</a:t>
            </a:r>
            <a:r>
              <a:rPr kumimoji="1" lang="ko-KR" altLang="en-US" sz="2000" spc="300" dirty="0">
                <a:latin typeface="+mn-ea"/>
              </a:rPr>
              <a:t> 김보규</a:t>
            </a:r>
          </a:p>
        </p:txBody>
      </p:sp>
    </p:spTree>
    <p:extLst>
      <p:ext uri="{BB962C8B-B14F-4D97-AF65-F5344CB8AC3E}">
        <p14:creationId xmlns:p14="http://schemas.microsoft.com/office/powerpoint/2010/main" val="191029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8" y="233916"/>
            <a:ext cx="43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사람찾기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889058"/>
            <a:ext cx="7416800" cy="32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4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8" y="233916"/>
            <a:ext cx="43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전체출력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676400"/>
            <a:ext cx="7442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8" y="233916"/>
            <a:ext cx="434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/>
              <a:t>시연 영상</a:t>
            </a:r>
            <a:endParaRPr kumimoji="1" lang="ko-KR" altLang="en-US" spc="300" dirty="0"/>
          </a:p>
        </p:txBody>
      </p:sp>
      <p:pic>
        <p:nvPicPr>
          <p:cNvPr id="4" name="그림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247" y="1679942"/>
            <a:ext cx="7745506" cy="39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3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1233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목차</a:t>
            </a:r>
            <a:endParaRPr kumimoji="1" lang="ko-KR" altLang="en-US" spc="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4159" y="1779303"/>
            <a:ext cx="11057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2400" spc="300" dirty="0">
                <a:latin typeface="+mn-ea"/>
              </a:rPr>
              <a:t>Class Diagram</a:t>
            </a:r>
          </a:p>
          <a:p>
            <a:pPr marL="514350" indent="-514350">
              <a:buAutoNum type="arabicPeriod"/>
            </a:pPr>
            <a:endParaRPr kumimoji="1" lang="en-US" altLang="ko-KR" sz="2400" spc="300" dirty="0">
              <a:latin typeface="+mn-ea"/>
            </a:endParaRPr>
          </a:p>
          <a:p>
            <a:r>
              <a:rPr kumimoji="1" lang="en-US" altLang="ko-KR" sz="2400" spc="300" dirty="0">
                <a:latin typeface="+mn-ea"/>
              </a:rPr>
              <a:t>2.</a:t>
            </a:r>
            <a:r>
              <a:rPr kumimoji="1" lang="ko-KR" altLang="en-US" sz="2400" spc="300" dirty="0">
                <a:latin typeface="+mn-ea"/>
              </a:rPr>
              <a:t> </a:t>
            </a:r>
            <a:r>
              <a:rPr kumimoji="1" lang="en-US" altLang="ko-KR" sz="2400" spc="300" dirty="0">
                <a:latin typeface="+mn-ea"/>
              </a:rPr>
              <a:t>Class </a:t>
            </a:r>
            <a:r>
              <a:rPr kumimoji="1" lang="ko-KR" altLang="en-US" sz="2400" spc="300" dirty="0">
                <a:latin typeface="+mn-ea"/>
              </a:rPr>
              <a:t>전체 줄수</a:t>
            </a:r>
            <a:endParaRPr kumimoji="1" lang="en-US" altLang="ko-KR" sz="2400" spc="300" dirty="0">
              <a:latin typeface="+mn-ea"/>
            </a:endParaRPr>
          </a:p>
          <a:p>
            <a:endParaRPr kumimoji="1" lang="en-US" altLang="ko-KR" sz="2400" spc="300" dirty="0">
              <a:latin typeface="+mn-ea"/>
            </a:endParaRPr>
          </a:p>
          <a:p>
            <a:r>
              <a:rPr kumimoji="1" lang="en-US" altLang="ko-KR" sz="2400" spc="300" dirty="0">
                <a:latin typeface="+mn-ea"/>
              </a:rPr>
              <a:t>3.</a:t>
            </a:r>
            <a:r>
              <a:rPr kumimoji="1" lang="ko-KR" altLang="en-US" sz="2400" spc="300" dirty="0">
                <a:latin typeface="+mn-ea"/>
              </a:rPr>
              <a:t> </a:t>
            </a:r>
            <a:r>
              <a:rPr kumimoji="1" lang="en-US" altLang="ko-KR" sz="2400" spc="300" dirty="0">
                <a:latin typeface="+mn-ea"/>
              </a:rPr>
              <a:t>Table </a:t>
            </a:r>
            <a:r>
              <a:rPr kumimoji="1" lang="ko-KR" altLang="en-US" sz="2400" spc="300" dirty="0">
                <a:latin typeface="+mn-ea"/>
              </a:rPr>
              <a:t>구성</a:t>
            </a:r>
            <a:endParaRPr kumimoji="1" lang="en-US" altLang="ko-KR" sz="2400" spc="300" dirty="0">
              <a:latin typeface="+mn-ea"/>
            </a:endParaRPr>
          </a:p>
          <a:p>
            <a:endParaRPr kumimoji="1" lang="en-US" altLang="ko-KR" sz="2400" spc="300" dirty="0">
              <a:latin typeface="+mn-ea"/>
            </a:endParaRPr>
          </a:p>
          <a:p>
            <a:r>
              <a:rPr kumimoji="1" lang="en-US" altLang="ko-KR" sz="2400" spc="300" dirty="0">
                <a:latin typeface="+mn-ea"/>
              </a:rPr>
              <a:t>4.</a:t>
            </a:r>
            <a:r>
              <a:rPr kumimoji="1" lang="ko-KR" altLang="en-US" sz="2400" spc="300" dirty="0">
                <a:latin typeface="+mn-ea"/>
              </a:rPr>
              <a:t> 실행 화면</a:t>
            </a:r>
            <a:endParaRPr kumimoji="1" lang="en-US" altLang="ko-KR" sz="2400" spc="300" dirty="0">
              <a:latin typeface="+mn-ea"/>
            </a:endParaRPr>
          </a:p>
          <a:p>
            <a:endParaRPr kumimoji="1" lang="en-US" altLang="ko-KR" sz="2400" spc="300" dirty="0">
              <a:latin typeface="+mn-ea"/>
            </a:endParaRPr>
          </a:p>
          <a:p>
            <a:r>
              <a:rPr kumimoji="1" lang="en-US" altLang="ko-KR" sz="2400" spc="300" dirty="0">
                <a:latin typeface="+mn-ea"/>
              </a:rPr>
              <a:t>5.</a:t>
            </a:r>
            <a:r>
              <a:rPr kumimoji="1" lang="ko-KR" altLang="en-US" sz="2400" spc="300" dirty="0">
                <a:latin typeface="+mn-ea"/>
              </a:rPr>
              <a:t> 시연 영상</a:t>
            </a:r>
          </a:p>
        </p:txBody>
      </p:sp>
    </p:spTree>
    <p:extLst>
      <p:ext uri="{BB962C8B-B14F-4D97-AF65-F5344CB8AC3E}">
        <p14:creationId xmlns:p14="http://schemas.microsoft.com/office/powerpoint/2010/main" val="3362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318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spc="300"/>
              <a:t>Class Diagram</a:t>
            </a:r>
            <a:endParaRPr kumimoji="1" lang="ko-KR" altLang="en-US" spc="3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" y="1622056"/>
            <a:ext cx="12078032" cy="38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6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348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spc="300" dirty="0"/>
              <a:t>Class </a:t>
            </a:r>
            <a:r>
              <a:rPr kumimoji="1" lang="ko-KR" altLang="en-US" sz="3200" spc="300" dirty="0"/>
              <a:t>전체 줄수</a:t>
            </a:r>
            <a:endParaRPr kumimoji="1" lang="ko-KR" altLang="en-US" spc="3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7947"/>
              </p:ext>
            </p:extLst>
          </p:nvPr>
        </p:nvGraphicFramePr>
        <p:xfrm>
          <a:off x="2032000" y="1236508"/>
          <a:ext cx="8128000" cy="48204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인터에이스명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줄수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 err="1"/>
                        <a:t>AddressMain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 err="1"/>
                        <a:t>AllDataDisplay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 err="1"/>
                        <a:t>ConnectionFactory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 err="1"/>
                        <a:t>CurrentInpDisplay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/>
                        <a:t>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 </a:t>
                      </a:r>
                      <a:r>
                        <a:rPr lang="en-US" altLang="ko-KR" dirty="0" err="1"/>
                        <a:t>FindPersonDisplay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dirty="0"/>
                        <a:t>(C)</a:t>
                      </a:r>
                      <a:r>
                        <a:rPr lang="de-DE" altLang="ko-KR" baseline="0" dirty="0"/>
                        <a:t> </a:t>
                      </a:r>
                      <a:r>
                        <a:rPr lang="en-US" altLang="ko-KR" dirty="0" err="1"/>
                        <a:t>NecessaryDisplay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de-DE" altLang="ko-KR" baseline="0" dirty="0"/>
                        <a:t>(C) </a:t>
                      </a:r>
                      <a:r>
                        <a:rPr lang="en-US" altLang="ko-KR" dirty="0" err="1"/>
                        <a:t>NonDataDisplay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(I) </a:t>
                      </a:r>
                      <a:r>
                        <a:rPr lang="en-US" altLang="ko-KR" dirty="0" err="1"/>
                        <a:t>PersonDao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(C)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dirty="0" err="1"/>
                        <a:t>PersonDAOImpl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(C)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dirty="0" err="1"/>
                        <a:t>PersonVO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총합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63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348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spc="300" dirty="0"/>
              <a:t>Table</a:t>
            </a:r>
            <a:r>
              <a:rPr kumimoji="1" lang="ko-KR" altLang="en-US" sz="3200" spc="300" dirty="0"/>
              <a:t> 구성</a:t>
            </a:r>
            <a:endParaRPr kumimoji="1"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67" y="3560234"/>
            <a:ext cx="5270500" cy="2273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67" y="1507215"/>
            <a:ext cx="523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9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348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등록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7" y="1321997"/>
            <a:ext cx="7416800" cy="276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09" y="2916748"/>
            <a:ext cx="74168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9" y="233916"/>
            <a:ext cx="3487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삭제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930400"/>
            <a:ext cx="7442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6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8" y="233916"/>
            <a:ext cx="493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수정 </a:t>
            </a:r>
            <a:r>
              <a:rPr kumimoji="1" lang="en-US" altLang="ko-KR" sz="3200" spc="300" dirty="0"/>
              <a:t>-</a:t>
            </a:r>
            <a:r>
              <a:rPr kumimoji="1" lang="ko-KR" altLang="en-US" sz="3200" spc="300" dirty="0"/>
              <a:t> 실패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377873" y="1336682"/>
            <a:ext cx="7436255" cy="4573742"/>
            <a:chOff x="353237" y="1341888"/>
            <a:chExt cx="7436255" cy="45737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92" y="1341888"/>
              <a:ext cx="7416800" cy="28829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37" y="3261330"/>
              <a:ext cx="7416800" cy="265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7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978195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0" y="631574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4723" y="6400800"/>
            <a:ext cx="14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Java Address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158" y="233916"/>
            <a:ext cx="4931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spc="300" dirty="0"/>
              <a:t>실행 화면</a:t>
            </a:r>
            <a:r>
              <a:rPr kumimoji="1" lang="en-US" altLang="ko-KR" sz="3200" spc="300" dirty="0"/>
              <a:t>(</a:t>
            </a:r>
            <a:r>
              <a:rPr kumimoji="1" lang="ko-KR" altLang="en-US" sz="3200" spc="300" dirty="0"/>
              <a:t>수정 </a:t>
            </a:r>
            <a:r>
              <a:rPr kumimoji="1" lang="en-US" altLang="ko-KR" sz="3200" spc="300" dirty="0"/>
              <a:t>-</a:t>
            </a:r>
            <a:r>
              <a:rPr kumimoji="1" lang="ko-KR" altLang="en-US" sz="3200" spc="300" dirty="0"/>
              <a:t> 성공</a:t>
            </a:r>
            <a:r>
              <a:rPr kumimoji="1" lang="en-US" altLang="ko-KR" sz="3200" spc="300" dirty="0"/>
              <a:t>)</a:t>
            </a:r>
            <a:endParaRPr kumimoji="1" lang="ko-KR" altLang="en-US" spc="3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457450" y="1137700"/>
            <a:ext cx="7188200" cy="5092981"/>
            <a:chOff x="2457450" y="1137700"/>
            <a:chExt cx="7188200" cy="509298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50" y="1137700"/>
              <a:ext cx="7188200" cy="290164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50" y="2979481"/>
              <a:ext cx="7188200" cy="32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41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152</Words>
  <Application>Microsoft Office PowerPoint</Application>
  <PresentationFormat>와이드스크린</PresentationFormat>
  <Paragraphs>60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Theme</vt:lpstr>
      <vt:lpstr>자바 기말고사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기말고사 프로젝트</dc:title>
  <dc:creator> </dc:creator>
  <cp:lastModifiedBy>김보규</cp:lastModifiedBy>
  <cp:revision>16</cp:revision>
  <dcterms:created xsi:type="dcterms:W3CDTF">2017-06-13T13:16:24Z</dcterms:created>
  <dcterms:modified xsi:type="dcterms:W3CDTF">2017-06-13T17:25:47Z</dcterms:modified>
</cp:coreProperties>
</file>